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6"/>
  </p:notesMasterIdLst>
  <p:sldIdLst>
    <p:sldId id="256" r:id="rId2"/>
    <p:sldId id="260" r:id="rId3"/>
    <p:sldId id="258" r:id="rId4"/>
    <p:sldId id="259" r:id="rId5"/>
  </p:sldIdLst>
  <p:sldSz cx="9144000" cy="5143500" type="screen16x9"/>
  <p:notesSz cx="6858000" cy="9144000"/>
  <p:defaultTextStyle>
    <a:defPPr>
      <a:defRPr lang="zh-CN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79"/>
    <p:restoredTop sz="94674"/>
  </p:normalViewPr>
  <p:slideViewPr>
    <p:cSldViewPr snapToGrid="0" snapToObjects="1">
      <p:cViewPr varScale="1">
        <p:scale>
          <a:sx n="165" d="100"/>
          <a:sy n="165" d="100"/>
        </p:scale>
        <p:origin x="42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9645B-B67A-E749-B025-630B2C58A214}" type="datetimeFigureOut">
              <a:rPr kumimoji="1" lang="zh-CN" altLang="en-US" smtClean="0"/>
              <a:t>2019/11/25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BB2E9-74D5-134B-BBBE-9149F29128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598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B62F-2070-324A-80AC-E5B80CF6A3F0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442C-66A3-784D-B49E-8B9EFA228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248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B62F-2070-324A-80AC-E5B80CF6A3F0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442C-66A3-784D-B49E-8B9EFA228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9340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833284"/>
            <a:ext cx="1971675" cy="37994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833284"/>
            <a:ext cx="5800725" cy="37994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B62F-2070-324A-80AC-E5B80CF6A3F0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442C-66A3-784D-B49E-8B9EFA228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603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13816"/>
            <a:ext cx="7886700" cy="454200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2944368"/>
          </a:xfrm>
        </p:spPr>
        <p:txBody>
          <a:bodyPr/>
          <a:lstStyle>
            <a:lvl1pPr>
              <a:lnSpc>
                <a:spcPct val="120000"/>
              </a:lnSpc>
              <a:defRPr sz="20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lnSpc>
                <a:spcPct val="120000"/>
              </a:lnSpc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>
              <a:lnSpc>
                <a:spcPct val="120000"/>
              </a:lnSpc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>
              <a:lnSpc>
                <a:spcPct val="120000"/>
              </a:lnSpc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>
              <a:lnSpc>
                <a:spcPct val="120000"/>
              </a:lnSpc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B62F-2070-324A-80AC-E5B80CF6A3F0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442C-66A3-784D-B49E-8B9EFA228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0183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159794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B62F-2070-324A-80AC-E5B80CF6A3F0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442C-66A3-784D-B49E-8B9EFA228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699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B62F-2070-324A-80AC-E5B80CF6A3F0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442C-66A3-784D-B49E-8B9EFA228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3094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71052"/>
            <a:ext cx="7886700" cy="59696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B62F-2070-324A-80AC-E5B80CF6A3F0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442C-66A3-784D-B49E-8B9EFA228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5116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B62F-2070-324A-80AC-E5B80CF6A3F0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442C-66A3-784D-B49E-8B9EFA228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923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B62F-2070-324A-80AC-E5B80CF6A3F0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442C-66A3-784D-B49E-8B9EFA228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2888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B62F-2070-324A-80AC-E5B80CF6A3F0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442C-66A3-784D-B49E-8B9EFA228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550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B62F-2070-324A-80AC-E5B80CF6A3F0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442C-66A3-784D-B49E-8B9EFA228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0641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22960"/>
            <a:ext cx="7886700" cy="445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099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EB62F-2070-324A-80AC-E5B80CF6A3F0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B442C-66A3-784D-B49E-8B9EFA228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7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70C0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479" y="214818"/>
            <a:ext cx="2700338" cy="67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17939509-E74D-A940-9445-259263A30AFE}"/>
              </a:ext>
            </a:extLst>
          </p:cNvPr>
          <p:cNvSpPr txBox="1"/>
          <p:nvPr/>
        </p:nvSpPr>
        <p:spPr>
          <a:xfrm>
            <a:off x="0" y="154983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标题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D7B9977-5864-F24A-975A-AD62BB472625}"/>
              </a:ext>
            </a:extLst>
          </p:cNvPr>
          <p:cNvSpPr txBox="1"/>
          <p:nvPr/>
        </p:nvSpPr>
        <p:spPr>
          <a:xfrm>
            <a:off x="0" y="251872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副标题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4A688EE-61B5-B144-A8EB-838692428179}"/>
              </a:ext>
            </a:extLst>
          </p:cNvPr>
          <p:cNvSpPr txBox="1"/>
          <p:nvPr/>
        </p:nvSpPr>
        <p:spPr>
          <a:xfrm>
            <a:off x="0" y="364953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落款</a:t>
            </a:r>
          </a:p>
        </p:txBody>
      </p:sp>
    </p:spTree>
    <p:extLst>
      <p:ext uri="{BB962C8B-B14F-4D97-AF65-F5344CB8AC3E}">
        <p14:creationId xmlns:p14="http://schemas.microsoft.com/office/powerpoint/2010/main" val="201205919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26990F-8C27-AD44-8650-07EBC7DF4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715AAB-2547-3949-BAE2-3C7489979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001394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890" y="1622861"/>
            <a:ext cx="6268964" cy="156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158" y="299755"/>
            <a:ext cx="2700338" cy="67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3CCD628D-985C-9E4D-830F-860B9D9CCF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8" name="副标题 7">
            <a:extLst>
              <a:ext uri="{FF2B5EF4-FFF2-40B4-BE49-F238E27FC236}">
                <a16:creationId xmlns:a16="http://schemas.microsoft.com/office/drawing/2014/main" id="{8358EB24-FB9C-4147-A2AF-AD64595C6E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169585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85" y="4155262"/>
            <a:ext cx="2700338" cy="67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标题 7">
            <a:extLst>
              <a:ext uri="{FF2B5EF4-FFF2-40B4-BE49-F238E27FC236}">
                <a16:creationId xmlns:a16="http://schemas.microsoft.com/office/drawing/2014/main" id="{D23B1AEB-2AE4-2149-8315-50A2487DF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95AE6FA9-7C8E-A44E-8BF0-C81A81B7A1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534036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3</Words>
  <Application>Microsoft Macintosh PowerPoint</Application>
  <PresentationFormat>全屏显示(16:9)</PresentationFormat>
  <Paragraphs>3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9" baseType="lpstr">
      <vt:lpstr>等线</vt:lpstr>
      <vt:lpstr>Microsoft YaHei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GU</dc:creator>
  <cp:lastModifiedBy>GU</cp:lastModifiedBy>
  <cp:revision>11</cp:revision>
  <dcterms:created xsi:type="dcterms:W3CDTF">2019-11-17T12:21:45Z</dcterms:created>
  <dcterms:modified xsi:type="dcterms:W3CDTF">2019-11-25T01:44:53Z</dcterms:modified>
</cp:coreProperties>
</file>